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9980E1D-398E-4785-B2F1-C7ED48A50AF6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16AD5421-2D5E-4AD9-97EE-44177ACAB90B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9691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80E1D-398E-4785-B2F1-C7ED48A50AF6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5421-2D5E-4AD9-97EE-44177ACAB9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523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80E1D-398E-4785-B2F1-C7ED48A50AF6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5421-2D5E-4AD9-97EE-44177ACAB9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81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80E1D-398E-4785-B2F1-C7ED48A50AF6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5421-2D5E-4AD9-97EE-44177ACAB9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5181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80E1D-398E-4785-B2F1-C7ED48A50AF6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5421-2D5E-4AD9-97EE-44177ACAB90B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2971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80E1D-398E-4785-B2F1-C7ED48A50AF6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5421-2D5E-4AD9-97EE-44177ACAB9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0137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80E1D-398E-4785-B2F1-C7ED48A50AF6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5421-2D5E-4AD9-97EE-44177ACAB9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5441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80E1D-398E-4785-B2F1-C7ED48A50AF6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5421-2D5E-4AD9-97EE-44177ACAB9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069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80E1D-398E-4785-B2F1-C7ED48A50AF6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5421-2D5E-4AD9-97EE-44177ACAB9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566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80E1D-398E-4785-B2F1-C7ED48A50AF6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5421-2D5E-4AD9-97EE-44177ACAB9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918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80E1D-398E-4785-B2F1-C7ED48A50AF6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D5421-2D5E-4AD9-97EE-44177ACAB9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0285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9980E1D-398E-4785-B2F1-C7ED48A50AF6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16AD5421-2D5E-4AD9-97EE-44177ACAB90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3357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oulwire.co.uk/recursion-to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iuseppe_Peano" TargetMode="External"/><Relationship Id="rId2" Type="http://schemas.openxmlformats.org/officeDocument/2006/relationships/hyperlink" Target="https://codinglab.huostravelblog.com/math/fractal-generator/index.ph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kevs3d.co.uk/dev/lsystem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usefuljs.net/fractal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ciencevsmagic.net/fractal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soulwire.co.uk/recursion-to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AFDB6F-C63A-4CAA-AEBC-76437A197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566005"/>
            <a:ext cx="9418320" cy="4041648"/>
          </a:xfrm>
        </p:spPr>
        <p:txBody>
          <a:bodyPr>
            <a:normAutofit/>
          </a:bodyPr>
          <a:lstStyle/>
          <a:p>
            <a:r>
              <a:rPr lang="ru-RU" sz="4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Лабораторная работа №7. Фрактальные изображения</a:t>
            </a:r>
            <a:br>
              <a:rPr lang="ru-RU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916C7A6-8883-4948-988D-6520CBD9F5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Выполнил: Украинский Матвей</a:t>
            </a:r>
          </a:p>
        </p:txBody>
      </p:sp>
    </p:spTree>
    <p:extLst>
      <p:ext uri="{BB962C8B-B14F-4D97-AF65-F5344CB8AC3E}">
        <p14:creationId xmlns:p14="http://schemas.microsoft.com/office/powerpoint/2010/main" val="33219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F7E7CC-A783-4230-8B0E-7EE9BBC94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982" y="126697"/>
            <a:ext cx="9692640" cy="1325562"/>
          </a:xfrm>
        </p:spPr>
        <p:txBody>
          <a:bodyPr>
            <a:normAutofit/>
          </a:bodyPr>
          <a:lstStyle/>
          <a:p>
            <a:br>
              <a:rPr lang="en-US" sz="32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32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ru-RU" sz="3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ервис</a:t>
            </a:r>
            <a:r>
              <a:rPr lang="ru-RU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u="sng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soulwire.co.uk/</a:t>
            </a:r>
            <a:r>
              <a:rPr lang="ru-RU" sz="32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recursion-toy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A2558D-D1FF-47A4-BC28-55B5A6EC1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265E42B-3CC8-464E-A2C5-ED4568E4B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667" y="2360529"/>
            <a:ext cx="5253718" cy="381960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50A3AA9-690C-4F3F-A6CE-9670C93E3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722" y="1044084"/>
            <a:ext cx="3200847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96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1D20B7-71A5-456A-B3E3-CED9A9166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C062E-C64C-4463-99E4-22D232BDB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A2A6FA5-68CF-45C3-9B1C-778C4E1B3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1737" y="-66230"/>
            <a:ext cx="15419858" cy="699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56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1D20B7-71A5-456A-B3E3-CED9A9166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DC062E-C64C-4463-99E4-22D232BDB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FC8E24-2050-4856-8AD5-079656037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8809" y="-126051"/>
            <a:ext cx="15029618" cy="711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00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A45FE2-1438-48C6-A005-92AFB5F05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</a:t>
            </a:r>
            <a:r>
              <a:rPr lang="ru-RU" sz="3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еобычный факт о фрактальной геометрии</a:t>
            </a:r>
            <a:endParaRPr lang="ru-RU" sz="36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CA21D5D-5D37-4628-9366-A007D2774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72" y="2586606"/>
            <a:ext cx="5649006" cy="2782347"/>
          </a:xfrm>
        </p:spPr>
      </p:pic>
      <p:pic>
        <p:nvPicPr>
          <p:cNvPr id="1026" name="Picture 2" descr="Пирамиды Египта ☀️ Краткий обзор ТОП-5 пирамид">
            <a:extLst>
              <a:ext uri="{FF2B5EF4-FFF2-40B4-BE49-F238E27FC236}">
                <a16:creationId xmlns:a16="http://schemas.microsoft.com/office/drawing/2014/main" id="{EC0A40D8-F6AE-49FE-93B4-A1F03D4DC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542" y="2345004"/>
            <a:ext cx="4357206" cy="290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537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6A301-55BF-42AB-AC24-79A2BC648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627528"/>
            <a:ext cx="9692640" cy="1325562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</a:t>
            </a:r>
            <a:r>
              <a:rPr lang="ru-RU" sz="40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ример объекта из природы, который имеет фрактальную структуру</a:t>
            </a:r>
            <a:br>
              <a:rPr lang="ru-RU" sz="18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dirty="0"/>
          </a:p>
        </p:txBody>
      </p:sp>
      <p:pic>
        <p:nvPicPr>
          <p:cNvPr id="2050" name="Picture 2" descr="Снежинка — Википедия">
            <a:extLst>
              <a:ext uri="{FF2B5EF4-FFF2-40B4-BE49-F238E27FC236}">
                <a16:creationId xmlns:a16="http://schemas.microsoft.com/office/drawing/2014/main" id="{1BF923F9-DB12-4204-9DDE-5E510A246DC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872" y="1879134"/>
            <a:ext cx="340355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Папоротник, лист, земное растение, растительность ...">
            <a:extLst>
              <a:ext uri="{FF2B5EF4-FFF2-40B4-BE49-F238E27FC236}">
                <a16:creationId xmlns:a16="http://schemas.microsoft.com/office/drawing/2014/main" id="{99D2FB3B-4DCE-471F-A40E-2087E6DA2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433" y="2029565"/>
            <a:ext cx="5768479" cy="405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456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6A301-55BF-42AB-AC24-79A2BC648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952989"/>
            <a:ext cx="9692640" cy="1325562"/>
          </a:xfrm>
        </p:spPr>
        <p:txBody>
          <a:bodyPr>
            <a:noAutofit/>
          </a:bodyPr>
          <a:lstStyle/>
          <a:p>
            <a:r>
              <a:rPr lang="ru-RU" sz="3000" dirty="0">
                <a:latin typeface="Times New Roman" panose="02020603050405020304" pitchFamily="18" charset="0"/>
              </a:rPr>
              <a:t>Пример применения фракталов в науке, жизни или технологиях;</a:t>
            </a:r>
            <a:br>
              <a:rPr lang="ru-RU" sz="30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ru-RU" sz="3000" u="none" strike="noStrike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sz="3000" dirty="0"/>
          </a:p>
        </p:txBody>
      </p:sp>
      <p:pic>
        <p:nvPicPr>
          <p:cNvPr id="3074" name="Picture 2" descr="Фракталы: что это такое, какими они бывают и где они применяются / Skillbox  Media">
            <a:extLst>
              <a:ext uri="{FF2B5EF4-FFF2-40B4-BE49-F238E27FC236}">
                <a16:creationId xmlns:a16="http://schemas.microsoft.com/office/drawing/2014/main" id="{F5F5AFAA-4DD2-4970-8B76-EFC64DAD6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793" y="1691322"/>
            <a:ext cx="5422084" cy="406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47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B766B5-C158-48D6-B87F-E849E3F8F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5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ru-RU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ервис </a:t>
            </a:r>
            <a:r>
              <a:rPr lang="ru-RU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«</a:t>
            </a:r>
            <a:r>
              <a:rPr lang="ru-RU" sz="2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fractal-generator</a:t>
            </a:r>
            <a:r>
              <a:rPr lang="ru-RU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» ……. </a:t>
            </a:r>
            <a:r>
              <a:rPr lang="en-US" sz="11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2500" i="0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 tooltip="Giuseppe Pean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Giuseppe </a:t>
            </a:r>
            <a:r>
              <a:rPr lang="en-US" sz="2500" i="0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 tooltip="Giuseppe Pean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Peano</a:t>
            </a:r>
            <a:r>
              <a:rPr lang="en-US" sz="25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3EE0B30-7031-45D0-AF2C-6B7D2E1EB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68925" y="1981825"/>
            <a:ext cx="8594725" cy="3944622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A79CCD-660C-426C-B663-C549E19F1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1899" y="3758846"/>
            <a:ext cx="1667108" cy="39058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A36B7B4-BB37-4482-B5F4-72BA9EA476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1872" y="4149426"/>
            <a:ext cx="5310631" cy="181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963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6B369F-B988-441C-ADA6-34BDABEF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ru-RU" sz="25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ервиса</a:t>
            </a:r>
            <a:r>
              <a:rPr lang="ru-RU" sz="25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5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lsystems</a:t>
            </a:r>
            <a:endParaRPr lang="ru-RU" sz="25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CDA09E-2513-400D-8421-AB0D7F487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03" y="1957170"/>
            <a:ext cx="3784418" cy="3907739"/>
          </a:xfrm>
          <a:prstGeom prst="rect">
            <a:avLst/>
          </a:prstGeom>
        </p:spPr>
      </p:pic>
      <p:pic>
        <p:nvPicPr>
          <p:cNvPr id="7" name="Объект 6">
            <a:extLst>
              <a:ext uri="{FF2B5EF4-FFF2-40B4-BE49-F238E27FC236}">
                <a16:creationId xmlns:a16="http://schemas.microsoft.com/office/drawing/2014/main" id="{B07611D8-6FB7-4B42-B568-054D00ED3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276596" y="1971223"/>
            <a:ext cx="3881671" cy="1811446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1DEA346-44C5-41F7-A978-17D0390E57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1371" r="2221" b="1"/>
          <a:stretch/>
        </p:blipFill>
        <p:spPr>
          <a:xfrm>
            <a:off x="7170094" y="1957170"/>
            <a:ext cx="3784418" cy="380243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1A5D440-E0FE-4650-B209-2EDFB23A4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597" y="3942622"/>
            <a:ext cx="3893498" cy="193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99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B843FF-B720-4D15-82A5-A01C6AD55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сервис </a:t>
            </a:r>
            <a:r>
              <a:rPr lang="ru-RU" sz="3600" u="sng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usefuljs.net/</a:t>
            </a:r>
            <a:r>
              <a:rPr lang="ru-RU" sz="36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fractals</a:t>
            </a:r>
            <a:endParaRPr lang="ru-RU" sz="36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027B05-B22C-4E52-9524-0858B3A2E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519D02-1120-492D-9CB4-1DBC2B2E0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1828800"/>
            <a:ext cx="5434771" cy="311987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006FD0F-6C3B-431D-831D-228E6E50F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961" y="1828800"/>
            <a:ext cx="3350156" cy="246659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055ACAE-C959-4922-A37C-84A6059FA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2961" y="4443835"/>
            <a:ext cx="2303043" cy="173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659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64CF6F-B9BF-49AE-A2EE-286EDA726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2882289" cy="1325562"/>
          </a:xfrm>
        </p:spPr>
        <p:txBody>
          <a:bodyPr>
            <a:normAutofit fontScale="90000"/>
          </a:bodyPr>
          <a:lstStyle/>
          <a:p>
            <a:r>
              <a:rPr lang="en-US" sz="32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ru-RU" sz="3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ервис</a:t>
            </a:r>
            <a:r>
              <a:rPr lang="ru-RU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u="sng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sciencevsmagic.net/</a:t>
            </a:r>
            <a:r>
              <a:rPr lang="ru-RU" sz="32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fractal</a:t>
            </a:r>
            <a:endParaRPr lang="ru-RU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BBB781-D088-478E-B5C5-06234035F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165" y="1691322"/>
            <a:ext cx="6117628" cy="4010703"/>
          </a:xfrm>
          <a:prstGeom prst="rect">
            <a:avLst/>
          </a:prstGeom>
        </p:spPr>
      </p:pic>
      <p:sp>
        <p:nvSpPr>
          <p:cNvPr id="8" name="Объект 7">
            <a:extLst>
              <a:ext uri="{FF2B5EF4-FFF2-40B4-BE49-F238E27FC236}">
                <a16:creationId xmlns:a16="http://schemas.microsoft.com/office/drawing/2014/main" id="{3BC0BD7E-BE0D-499B-8DE3-BA69975F7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Подробнее на сайте</a:t>
            </a:r>
          </a:p>
        </p:txBody>
      </p:sp>
    </p:spTree>
    <p:extLst>
      <p:ext uri="{BB962C8B-B14F-4D97-AF65-F5344CB8AC3E}">
        <p14:creationId xmlns:p14="http://schemas.microsoft.com/office/powerpoint/2010/main" val="1399677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F7E7CC-A783-4230-8B0E-7EE9BBC94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7982" y="126697"/>
            <a:ext cx="9692640" cy="1325562"/>
          </a:xfrm>
        </p:spPr>
        <p:txBody>
          <a:bodyPr>
            <a:normAutofit/>
          </a:bodyPr>
          <a:lstStyle/>
          <a:p>
            <a:br>
              <a:rPr lang="en-US" sz="32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3200" kern="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r>
              <a:rPr lang="ru-RU" sz="3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ервис</a:t>
            </a:r>
            <a:r>
              <a:rPr lang="ru-RU" sz="3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u="sng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soulwire.co.uk/</a:t>
            </a:r>
            <a:r>
              <a:rPr lang="ru-RU" sz="3200" u="sng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recursion-toy</a:t>
            </a:r>
            <a:endParaRPr lang="ru-RU" sz="32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AA2558D-D1FF-47A4-BC28-55B5A6EC1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31A904F-DFB5-4FBD-906C-11128D9E61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40" r="42975" b="-1"/>
          <a:stretch/>
        </p:blipFill>
        <p:spPr>
          <a:xfrm>
            <a:off x="1321378" y="1760841"/>
            <a:ext cx="5146534" cy="462132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247F67E-FF4E-44D3-8BAA-5E831B037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165" y="948821"/>
            <a:ext cx="3200847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11267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Вид</Template>
  <TotalTime>67</TotalTime>
  <Words>85</Words>
  <Application>Microsoft Office PowerPoint</Application>
  <PresentationFormat>Широкоэкранный</PresentationFormat>
  <Paragraphs>12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Century Schoolbook</vt:lpstr>
      <vt:lpstr>Times New Roman</vt:lpstr>
      <vt:lpstr>Wingdings 2</vt:lpstr>
      <vt:lpstr>Вид</vt:lpstr>
      <vt:lpstr>Лабораторная работа №7. Фрактальные изображения </vt:lpstr>
      <vt:lpstr>Необычный факт о фрактальной геометрии</vt:lpstr>
      <vt:lpstr>Пример объекта из природы, который имеет фрактальную структуру </vt:lpstr>
      <vt:lpstr>Пример применения фракталов в науке, жизни или технологиях;  </vt:lpstr>
      <vt:lpstr>Сервис «fractal-generator» …….  Giuseppe Peano </vt:lpstr>
      <vt:lpstr>Cервиса lsystems</vt:lpstr>
      <vt:lpstr>сервис usefuljs.net/fractals</vt:lpstr>
      <vt:lpstr>Cервис sciencevsmagic.net/fractal</vt:lpstr>
      <vt:lpstr> Cервис soulwire.co.uk/recursion-toy</vt:lpstr>
      <vt:lpstr> Cервис soulwire.co.uk/recursion-toy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Лабораторная работа №7. Фрактальные изображения</dc:title>
  <dc:creator>Матвей Украинский</dc:creator>
  <cp:lastModifiedBy>Матвей Украинский</cp:lastModifiedBy>
  <cp:revision>9</cp:revision>
  <dcterms:created xsi:type="dcterms:W3CDTF">2024-05-04T21:46:09Z</dcterms:created>
  <dcterms:modified xsi:type="dcterms:W3CDTF">2024-05-06T16:06:16Z</dcterms:modified>
</cp:coreProperties>
</file>